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28"/>
    <p:restoredTop sz="94658"/>
  </p:normalViewPr>
  <p:slideViewPr>
    <p:cSldViewPr snapToGrid="0">
      <p:cViewPr varScale="1">
        <p:scale>
          <a:sx n="61" d="100"/>
          <a:sy n="61" d="100"/>
        </p:scale>
        <p:origin x="232" y="1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3D1D-F0AC-8BCD-C7DF-A796C7AE5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3DB49-A60D-1F8F-B231-5AA85B35C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0BE4D-A185-618D-708E-C8A32B8B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5B6C0-5962-BB35-33E6-DE4168010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76CBF-4943-D636-0394-3742BCB2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8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6236-C79D-2FC4-0650-56A7139B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DF67A-CA2C-9131-4DDD-79689103F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5316A-53DD-5993-4B4A-BA7AE7891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037AF-B848-CE73-04D4-1285FE141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C94FA-7AB7-DF76-3DAE-E705178F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80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364730-8B14-0175-F583-FBA80708E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F2D5C-5D9A-F555-A17A-6DE74E23A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A8176-2421-A9DD-30B1-C1F07D5C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369D-083C-7E42-C9FF-CF077798D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5EDD8-95A8-2F6F-3259-72B322EB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3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437B-7990-FC9B-86FC-D0F457F1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F3F4A-8515-10F4-EC8A-23FD3CAF3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074CA-F98F-466C-3DE4-33385FE8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92B63-1DFD-CBDC-EAFC-75141134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7CBFD-8392-2B34-45D4-E3851DA2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7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EBD18-8061-20C4-5466-17145E720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B9BA2-9E37-9D86-3F79-CB8271B6A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38B68-4545-1C36-1E7E-6BA7E1D60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76EAD-549F-F430-A603-E4DF052F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575CD-5A6B-64CB-2396-8CDA8E98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533CB-F987-A4C7-ED9E-71BE59373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956CB-FF6A-E9A8-A6B4-BEDC0ABC8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4AFB6-D0CA-8163-1084-6EBC2511D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744C2-E4CB-BE67-183C-78DE2A9E8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0BF8F-C607-B9B5-BAE6-4E9B08D9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0311-2145-61C5-8D73-B4778631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0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6A59-9F90-C550-7467-D7C2E3C4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748CE-9FBA-69E7-7DC2-6D6D48307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C4A7-610E-EC35-489D-6A7EC2692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0871B-DC6D-B337-3FE9-1F3FA4C31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09A6CE-6F9E-6B0C-1595-5354CC3F7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83CD66-0779-68E8-2F6C-E77FAA7A5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39560-9AC5-9977-EC02-8D292C1C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8D8FE-BA18-42EF-B4C0-373F0858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7FBD-12C2-B35E-8CA5-464FAB42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01040-8E3F-F204-B91F-BE56E69E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4556A-DAD0-C2A7-8543-84E6E91EE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75C2B-4105-32BE-BBA4-A3A46DA6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3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5256C-3E90-E734-0441-B097AC13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273AC-78EC-F140-3CFF-8E7B1246D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E615-FDB5-D2BF-449A-42B5E346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5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1F0D-FD65-B42C-F06C-C399F490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FF8B1-701E-9AC5-6796-0E79C0E4C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60390-51E4-54BE-7379-F3CE16DF1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6BB13-5EBA-B333-7F9E-926990EE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0CA48-A6A4-7C25-52FF-BABBAD50A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D6DCC-36D0-A8BB-EA92-EE99CD5F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0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7B25-FA06-2E07-0EDF-4C4B17C93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DA2106-68EA-B18B-7DF1-90FDE5030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7A9FF-5886-93F3-E8F1-614170285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3679F-03B6-5506-D69D-53B79EF6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00C8-8B0E-2653-D977-F0A6106C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D8D3A-10EC-D6B8-D7F7-61C408D3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7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41E7E-F7DC-D3F7-1E26-58B7F13B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51305-6DC8-638D-CB5C-58557ED18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28C1B-F74D-E0E7-1FCF-7F7B62ED1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54BC3E-1EEF-1A44-A316-B5038531ACB3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8641D-BC7A-33AF-72D1-7BAA84740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47B6-FD0C-3EBB-F8DE-38436EDD6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5FAA7E-23D5-9444-9949-89EF8847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9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1742C-25ED-2979-B5E5-E5F7B6BDA4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8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DC4FD-CDA5-74EB-8F02-3A6066EF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CBAD0-DD5A-34AE-4B95-C887BD35B8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6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FFAE8-954C-71F8-CF6B-DC8E3AA25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21984-73B5-1EBF-0CC4-FB7703A622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83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56FC5-6BF7-3796-0CB4-BC7EE1224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1E254-AB7D-F17F-EE3E-825FE1AAAE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078A7-47B5-05F4-CB02-A49312E0E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617C3-B690-9DF5-16AD-CEAC003274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0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39D72-05A5-D579-EFA7-8CAE98426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86C6A-F824-85DA-D8D7-6246598A73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45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70DFD-FD0D-0FFB-437B-1875E64F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57770-9752-E0D0-4548-ADEE3F68C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33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4690F-4415-F72E-3BBF-D00D96A07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3059F-4AD5-6E07-41CD-3BF34A4B0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80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78C61-ADCB-CB7D-08C1-AAF38E10B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1696CD-8F2D-CEC4-4AED-28BB66B0E0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7E43A-CBBF-B8E7-78AE-78F0CF1BD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D5544-0E6D-EEFA-4952-FDBF07AC2F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6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92E51-42A9-103E-0B91-346694316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52819-F3FD-86E9-F35D-0289B5E87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02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A7744-5CC4-04E1-70EF-F65478842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1EC6C6-41BD-B67B-B7DB-402A245903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3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0D7A4-1C39-4F7B-60BE-F22F4B7FB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D8FA5-24A6-ADA4-C65A-EC663459DB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26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B9C65-1D8C-DDA1-8EE0-D0C352C14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1C9C5-8410-4FE9-FB47-D6100F6833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69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01C44-0647-7599-9B6D-671434073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A6421-3D38-86ED-C865-0E9B614908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9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E37BC-2011-318B-8722-F93712E7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D9D5B-6103-3643-D112-F7FE88DF86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9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60101-841B-B9F2-6252-D669717B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06794-6DEA-22ED-7A3A-BE2974C5FB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15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F62AC-4DFC-459B-A512-D73369076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53F7F-E4C2-3F6B-A4D9-37C967826F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75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C370-6AF0-ECB3-21B8-D440D2D1D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55313-FCF7-E05D-74E3-DE4104D25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94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54E98-551E-1EB1-B6AF-A965130B3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8B108-578A-5911-297B-5949D30CD9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37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4198A-9084-3B2E-1D06-653055192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AB6DCE-99CC-9C88-B45F-8D6AB20997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7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C6307-7F81-0227-02FD-640771CD9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8937D-55C7-B46B-255A-2C0111122B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74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350AB-4F5F-585D-DB69-E06651F1C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0D3C9-6677-0416-1AB7-CDFF3C6B4C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22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60675-A159-A33F-6EA0-EEA463BAF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5DF78-D9E9-F688-2CF6-B0DA3830E3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64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CC0E1-63C9-88E5-EA5E-E2093C405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5A2E8-F349-187D-7DAC-2FB3F7F746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96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6EF34-9F2A-86AE-FD8D-60390FCCB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94754-5D83-E34C-964A-CAC394D5D5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7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93647-26C4-6A37-1173-CD92D0D7F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0DD71-1026-E151-BF01-01182E1D3F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323B8-33B6-5401-FB69-415CA6AEA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2B8EC1-CE09-02AC-FC0A-EF86D9BCAF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6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F2748-7AF2-F7D4-313D-B4CEFD9C7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DD88D-448C-570E-913F-45449CDCEC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0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300D7-289C-9319-4AF2-3B1AEAB9E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1C576-BC53-8F81-0C35-90F9A0519F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4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325B4-F520-431A-0470-6598F3542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0229B-6368-7A30-701A-C68F0967E2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BF076-9161-B3EB-9725-213CF176C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E1E04-CAB7-8B58-83FE-68CF6B20A0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1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Cesia Ramos</dc:creator>
  <cp:lastModifiedBy>Cesia Ramos</cp:lastModifiedBy>
  <cp:revision>1</cp:revision>
  <dcterms:created xsi:type="dcterms:W3CDTF">2026-06-16T12:17:12Z</dcterms:created>
  <dcterms:modified xsi:type="dcterms:W3CDTF">2026-06-16T12:23:37Z</dcterms:modified>
</cp:coreProperties>
</file>