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8"/>
    <p:restoredTop sz="94658"/>
  </p:normalViewPr>
  <p:slideViewPr>
    <p:cSldViewPr snapToGrid="0">
      <p:cViewPr varScale="1">
        <p:scale>
          <a:sx n="73" d="100"/>
          <a:sy n="73" d="100"/>
        </p:scale>
        <p:origin x="192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949A6-169B-30FC-6F41-92629E46B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90EE55-9370-D516-5EE5-16F3D6603B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63BFA-ADDA-E538-71E9-ABFE13C53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835-0894-E14F-B1D6-7FA9E996FAD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4E7E3-4E7F-AAAE-9A0F-E440159F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5F497-D5BE-18BB-07EA-C40739B8D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CD25-4644-4748-8C03-7CE2F127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38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6B3CE-A2AD-90E5-EF7D-1300852C6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A7FA3-963C-218F-B3BF-B8F5E1884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1D6ED-C1D9-41BD-0D34-F44C22F7E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835-0894-E14F-B1D6-7FA9E996FAD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61B89-5FB5-5854-B514-FEC7AAD3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0B75-DDEF-2C71-F112-0BF299DD6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CD25-4644-4748-8C03-7CE2F127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38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8980AA-4788-FFEA-9B57-ED558C232F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9D480-2D24-A4B0-8050-94EAF53164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31F93-5BA5-BB26-00CE-0D5BE8EB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835-0894-E14F-B1D6-7FA9E996FAD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8915F-DD2B-F8C0-69D1-D5E30333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78E7A-8D8D-3723-E85B-F01B3B86C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CD25-4644-4748-8C03-7CE2F127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E9D6D-9063-B822-E2D7-46861CAF9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BF03A-CDC3-8AF4-DB70-4E839E5F9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578E0-BE19-067D-8F02-FB068EEC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835-0894-E14F-B1D6-7FA9E996FAD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CDF36-B989-55FD-287F-F1E2AD622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6CA3D-21E2-7BC5-F5DD-2D09217F3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CD25-4644-4748-8C03-7CE2F127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5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55797-7B88-386D-CFA3-0755D2D4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9B338-1EA2-B436-7B94-9A298611D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F846E-C866-745C-873B-1808F9639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835-0894-E14F-B1D6-7FA9E996FAD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0BCD3-0772-946C-C03E-78526F122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4CDE4-CE41-C890-3E1E-712DA3C5B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CD25-4644-4748-8C03-7CE2F127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26E3-B7A6-184A-04E2-477625B16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A65E8-69C9-D656-C207-8A5FE067A9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8ED37-3E22-53FB-2757-C8ED77AC7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CA3AA-8AC5-C057-F1F0-26EF2D756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835-0894-E14F-B1D6-7FA9E996FAD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30991-81AC-6695-EC2C-B3A014E1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ABE83-5ED3-D21D-759C-314E7A6D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CD25-4644-4748-8C03-7CE2F127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74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6CF47-1377-B76D-4832-E9EBEEF56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C707F-86A0-06EA-5E7C-59DF1020A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A363D-E615-77C0-48AD-C92ED7225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BF7418-1DA4-D83F-B9F1-07B4B0E45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407705-4662-94B6-B6C7-0322B48EDE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E582B1-A3AF-C27E-D560-5BABC493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835-0894-E14F-B1D6-7FA9E996FAD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AE7AC-476A-2AD5-F2AE-6545D576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289A2-D243-4881-F263-80D716C9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CD25-4644-4748-8C03-7CE2F127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14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F03EE-ADDC-099D-7242-EE9397EAC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611F8D-2BA5-AC4E-86D2-B9A6922E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835-0894-E14F-B1D6-7FA9E996FAD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05CF1-E1FA-6A4F-9028-32028C95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64CBD-8C9A-96D2-5DD8-2332154BD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CD25-4644-4748-8C03-7CE2F127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42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D5F1FE-5061-56BA-85BA-7208FEF26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835-0894-E14F-B1D6-7FA9E996FAD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D9822A-1441-F335-333C-C1680C875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5A5B6-E05D-CF4E-D0EE-97131049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CD25-4644-4748-8C03-7CE2F127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20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9F730-99E9-7B2A-70FA-2CF058BDE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78333-4D29-F615-EC79-26937E6FB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EA5B6-4730-E060-5587-04F176E51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19DAA-A19B-01CD-9E8B-0EC3CD689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835-0894-E14F-B1D6-7FA9E996FAD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85B16-933A-08B9-D34C-C6731148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44A55-7D94-1CEF-EDD8-1AFA8A59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CD25-4644-4748-8C03-7CE2F127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72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C0A3A-A603-81B5-A57A-F48C2E62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FF9B21-F00A-8556-3AEF-0F5EABE27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C18D5-0384-E3CF-A13F-EBCF6BFDD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A61B6-49B8-3CBE-D16F-2A66A5D7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835-0894-E14F-B1D6-7FA9E996FAD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A03E7-2675-EE51-AA0E-F3A7397C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462B1-D28E-6F41-A6D7-ECB3730A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CD25-4644-4748-8C03-7CE2F127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8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ACAD71-09AE-BB11-93BC-7292B6A34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84F20-1BF5-982A-2CCF-7BCA6493B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B57AC-1FDA-D353-8099-15383B9DB6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6BC835-0894-E14F-B1D6-7FA9E996FAD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43339-6EF0-3C71-3BF2-91476BC70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9B3CE-D4A2-6ADB-8CC2-96C377335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4CCD25-4644-4748-8C03-7CE2F127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3C4205-3E52-A851-1454-A85A351E95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21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8643B-01A1-DE88-DB7F-C9CC59F5A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4C0426-F880-AAAB-CD9E-AB090F7289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90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2121-D5F4-C4B7-C2AE-83923DDB4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E5E8B-CF2E-EFEA-1D8E-93972F59A1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41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783E0-ABD8-035F-3077-FDE3B81FF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76EE5E-A05D-BBBB-32F5-203DED0793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02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7FA5F-B7A5-1F14-CA7F-A3CC6C739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7B7E87-A3D2-4A30-544B-88DBF3E85B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38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4E555-3493-1CED-91A9-C29445C25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239370-7CEA-F501-5A2C-16EEF3E352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82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8DDDF-7338-F00E-9730-E27F8A1AE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228D7-0BE8-5244-3679-1B151B51C3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6F68F-9E54-EA09-20F6-2B3E9C2F7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B14DA5-24E4-15FC-0B82-CC50F2A91F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12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EB9AA-021F-9DA1-6028-61061DD1A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03B58-CBC3-2BEC-6C24-F9797CAC9B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28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6D0F9-0FF2-29CF-3545-816D535AE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DFE7C1-F1AF-BF6D-FF86-1991954500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44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648A2-30DA-6F92-470D-0E916F9A7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1154B-F4AB-6099-50D3-37C6FD6486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18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17E8F-AA82-4347-F90A-95C26C8DC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74C9A-5479-BFCB-163D-433CDB376D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46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0FACE-882A-84C3-DE8E-6DEFB37A3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689DB-C625-7781-A6C2-7B36BD3AFE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14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CE533-F8CC-7E0D-C4E7-B3BAEE534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3E1F6-BB1F-9B69-1B11-F7377573EA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88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51F17-F7CA-F7C1-492E-9AACA94C9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B01C3D-30D2-DE7C-06CF-B6B02EEF03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2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F0F5D-D120-FBE7-1A2F-1AD0D850A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BA962-28F8-C001-471B-B365B251E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47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A6025-8161-D21A-C751-1D55B85AC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A65C66-1F45-FD72-4746-3823E94DA9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10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82E7F-E241-787E-2CC1-FB20E6F96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B3BA5-97F9-4899-BCDA-ECEEF74292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07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715A0-9E9D-C3F9-F5AA-6E1797F8E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44AE5-666D-D72D-6829-54D8DD628E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36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AB333-B770-5431-C11D-06DB16154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605CAA-1137-BE26-9EAA-C7500E51F7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07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68553-2EB8-4591-C405-A824F70AD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0B54E-407C-552A-CD9C-EC12A2D260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81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2451F-DC4F-D3E4-304F-9A19435BC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B4F5B-0541-3325-145E-B191D94887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0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5D6CF-EEC2-3E48-C78D-0190D8560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BF2BCD-B031-5800-8812-584EBB0123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28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Cesia Ramos</dc:creator>
  <cp:lastModifiedBy>Cesia Ramos</cp:lastModifiedBy>
  <cp:revision>1</cp:revision>
  <dcterms:created xsi:type="dcterms:W3CDTF">2026-06-16T12:27:27Z</dcterms:created>
  <dcterms:modified xsi:type="dcterms:W3CDTF">2026-06-16T12:31:45Z</dcterms:modified>
</cp:coreProperties>
</file>