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43"/>
    <p:restoredTop sz="94730"/>
  </p:normalViewPr>
  <p:slideViewPr>
    <p:cSldViewPr snapToGrid="0">
      <p:cViewPr varScale="1">
        <p:scale>
          <a:sx n="113" d="100"/>
          <a:sy n="113" d="100"/>
        </p:scale>
        <p:origin x="208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6D51-AC90-9795-8AE7-AD950A1B67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430874-E82D-8320-2CBA-D57E7633E6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430BD-C2AA-5635-FBF3-F53EC0446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83F2-FD83-C244-B06B-32263DBD92E2}" type="datetimeFigureOut">
              <a:rPr lang="en-US" smtClean="0"/>
              <a:t>5/5/26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680EF-4CA4-1C38-2B71-77FC1CE89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FF419-AF16-3531-CAFE-BB51D554A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957-AAEF-8947-ADE8-70288DFCF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17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7B5CF-B868-1210-9D8C-F2E03F36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628170-F656-D579-D656-C51CF110B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BDA081-2C1D-3AFD-F0BA-D1A06E664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83F2-FD83-C244-B06B-32263DBD92E2}" type="datetimeFigureOut">
              <a:rPr lang="en-US" smtClean="0"/>
              <a:t>5/5/26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77471-69FC-313E-C634-2C3FFE896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BE8C-74E8-C556-23E8-64794C7B7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957-AAEF-8947-ADE8-70288DFCF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9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F3F0C1-F778-DDDC-AD92-50E28DA478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D62C0-5198-915F-48EE-896F37F9CC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F7D3A-7502-E822-154F-947085118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83F2-FD83-C244-B06B-32263DBD92E2}" type="datetimeFigureOut">
              <a:rPr lang="en-US" smtClean="0"/>
              <a:t>5/5/26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DA1C-E097-4970-2E11-A26B69C1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731B4-A996-6891-6676-36DEAB623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957-AAEF-8947-ADE8-70288DFCF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72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271BF-7E12-1EFB-11DB-36F66856B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E2880-C7B7-61D0-E6A1-2310246A5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72029-A1B0-F213-75D6-4D9A585C5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83F2-FD83-C244-B06B-32263DBD92E2}" type="datetimeFigureOut">
              <a:rPr lang="en-US" smtClean="0"/>
              <a:t>5/5/26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EDD7A-ADD8-1EA6-C877-AA8BA0A9C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A6744-44EC-7E9A-D992-1CD0DBC2F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957-AAEF-8947-ADE8-70288DFCF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8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076AB-7E2E-7858-99E3-4761FC698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3632C-144A-EF2F-F432-9D5456112C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A93FF-6DEF-14C3-F64A-62C57606E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83F2-FD83-C244-B06B-32263DBD92E2}" type="datetimeFigureOut">
              <a:rPr lang="en-US" smtClean="0"/>
              <a:t>5/5/26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C888C-1E31-0712-4186-D7AFF8BFE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CE012-9A89-7BE3-7DC3-D385ADA87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957-AAEF-8947-ADE8-70288DFCF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77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FC84D-1097-C504-7951-A1813FCF6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93687-3E3B-FD66-3D7F-505DBD745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E1FA5-E240-886D-09F0-3D153C84F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3FD4F-1535-E5AF-509D-023A589D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83F2-FD83-C244-B06B-32263DBD92E2}" type="datetimeFigureOut">
              <a:rPr lang="en-US" smtClean="0"/>
              <a:t>5/5/26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58C84-C023-3D90-1E7B-B5A7CE5E0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61999-F285-C7AD-C044-1A1358F7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957-AAEF-8947-ADE8-70288DFCF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1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10814-5C4E-2C3D-A15A-0BA7D58BA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1AF65D-511A-CD18-709D-9BA5A894B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0FF1D-4A7A-F602-2EC1-7495D6A9C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4FAC71-7F7A-7319-2EB6-8795A36903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6D1831-F3FD-4785-95C7-A788B76E73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C38C12-F27D-4361-68EC-D4CAD1477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83F2-FD83-C244-B06B-32263DBD92E2}" type="datetimeFigureOut">
              <a:rPr lang="en-US" smtClean="0"/>
              <a:t>5/5/26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EA7A02-32A6-CF20-6C2F-B784333D5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848E4C-C6F9-7BF8-E7ED-D7B8929E9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957-AAEF-8947-ADE8-70288DFCF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77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8A205-B153-6D7A-A4A4-F4FD6567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34468B-267C-6CF6-7392-43C5663D9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83F2-FD83-C244-B06B-32263DBD92E2}" type="datetimeFigureOut">
              <a:rPr lang="en-US" smtClean="0"/>
              <a:t>5/5/26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7F7B1E-6203-DB03-97CA-ED15BADB6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CB0343-45E5-2FEF-1CE8-37D7F6BEA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957-AAEF-8947-ADE8-70288DFCF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38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9CE7F-3713-2DDD-DB38-C1C7E19C2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83F2-FD83-C244-B06B-32263DBD92E2}" type="datetimeFigureOut">
              <a:rPr lang="en-US" smtClean="0"/>
              <a:t>5/5/26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B95224-04F3-5C17-18FF-1923AC9BB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26EA5-948E-548D-7F8E-13B9A8161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957-AAEF-8947-ADE8-70288DFCF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69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D6292-C171-BD6D-785E-1A3DFD7B0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94DDDF-4A57-FA37-D455-DDA40B5F9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547F5-EA2F-3F31-3184-9CD05DB53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39AFFB-41B7-6999-2302-EB5EE952A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83F2-FD83-C244-B06B-32263DBD92E2}" type="datetimeFigureOut">
              <a:rPr lang="en-US" smtClean="0"/>
              <a:t>5/5/26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839C9-9008-D636-C84A-1507CCCCF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FA6B8-B137-8F5C-3492-079447B00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957-AAEF-8947-ADE8-70288DFCF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06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C1C0-FEEA-9371-7014-193D125ED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20F340-B4AE-B66A-5FEF-842E63FDF8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86CA8-930B-CF51-871F-9CEF11962C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9681B-01AB-CBFC-0627-99E9AE4F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983F2-FD83-C244-B06B-32263DBD92E2}" type="datetimeFigureOut">
              <a:rPr lang="en-US" smtClean="0"/>
              <a:t>5/5/26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CF077-29FC-3B33-CD37-5435686F6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793DC-2FFA-DCE0-6634-343BD11BC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9D957-AAEF-8947-ADE8-70288DFCF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43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36B21E-0A32-ADFC-5A56-ABDDD72BB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4A2D2-5291-ACD2-33E7-2106AE60D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CA6B8-9858-D25D-249B-412617972A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E983F2-FD83-C244-B06B-32263DBD92E2}" type="datetimeFigureOut">
              <a:rPr lang="en-US" smtClean="0"/>
              <a:t>5/5/26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C5821-61EC-C768-D8F3-8AEEE93873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DA8A1F-742F-30A7-AD4C-F22F2A02F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69D957-AAEF-8947-ADE8-70288DFCF0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6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text&#10;&#10;Description automatically generated">
            <a:extLst>
              <a:ext uri="{FF2B5EF4-FFF2-40B4-BE49-F238E27FC236}">
                <a16:creationId xmlns:a16="http://schemas.microsoft.com/office/drawing/2014/main" id="{83257E67-281E-4F52-4409-CD83E3CD35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46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7BED5-A019-7DDB-2B37-477BEA021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41781E7A-925A-C80C-5E95-57C6619513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06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6CDB2-A0D3-6D57-AB4D-6D93077DC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792FF13-96B7-3409-E62D-50BE50E456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42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83FBC-BBCB-C41E-F303-B4E22AFB1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B9857808-9844-82F2-0FB8-E0D06256BB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78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5F126-C463-E537-53D7-1EDE4A2D2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954796A7-C209-9E56-88BF-6E89BE33B8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8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3DF17-89AA-D41C-F9E8-969DC6D17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9A2561AF-F5C1-3B70-E647-C94320A8AA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70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FC4C6-3131-F7E4-E745-97C5264ED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37E79546-3000-3378-4C35-1463224234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79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C7958-C051-4D95-B167-A79CDF057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5CA43B7B-90AD-0A3D-94B4-5E6175FDE9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09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24929-9534-33F4-A3DC-D87D49B25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a picture of a person&#10;&#10;Description automatically generated">
            <a:extLst>
              <a:ext uri="{FF2B5EF4-FFF2-40B4-BE49-F238E27FC236}">
                <a16:creationId xmlns:a16="http://schemas.microsoft.com/office/drawing/2014/main" id="{C81D1C7F-7EBC-64B8-1D8F-481AFFA785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00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CC6EB-1F3A-0FFD-6B79-2D537342C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a person with her eyes closed&#10;&#10;Description automatically generated">
            <a:extLst>
              <a:ext uri="{FF2B5EF4-FFF2-40B4-BE49-F238E27FC236}">
                <a16:creationId xmlns:a16="http://schemas.microsoft.com/office/drawing/2014/main" id="{D58BFEAD-B56F-1342-3A85-B7F330CD9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28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475BD-C20A-4977-F7C2-074415AA3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8BBDDE73-AB1A-5409-931F-AB4FB92F76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07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8BD09-C8E8-D776-FC8A-D27F233F7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nch of grapes on a vine&#10;&#10;Description automatically generated">
            <a:extLst>
              <a:ext uri="{FF2B5EF4-FFF2-40B4-BE49-F238E27FC236}">
                <a16:creationId xmlns:a16="http://schemas.microsoft.com/office/drawing/2014/main" id="{EFA8E257-C7EE-A597-A222-04C8A25385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22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DF0D4-0BEA-CFF5-4712-E09B86AAF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C5E1B0B4-8614-16FA-CBAD-42E24D07C5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135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0B2C1-2DBA-84BC-CE82-993A1F8BC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D6340AFE-878D-838E-AFE2-272081669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502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D848E-DD58-C608-304E-6617B4F8D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06CCF1A6-FB9E-2052-D87B-E58EF934FA8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9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E0000D-77CB-2FE6-5073-60F66786E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EEEB1514-BBDB-AD97-30F0-F88D2C4DB6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50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4DAF2-91AA-9F6B-40FA-29C3731EC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forest&#10;&#10;Description automatically generated">
            <a:extLst>
              <a:ext uri="{FF2B5EF4-FFF2-40B4-BE49-F238E27FC236}">
                <a16:creationId xmlns:a16="http://schemas.microsoft.com/office/drawing/2014/main" id="{8C320039-6129-4B14-D293-1B6F306B3B6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8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F94D3-FFB0-01B7-D5B9-7CEF0B415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2EC7F061-6F68-D677-02B8-02CFBF0F938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406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FF139-8C00-CFCC-7442-39FD7EC45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of a person's mental health&#10;&#10;Description automatically generated">
            <a:extLst>
              <a:ext uri="{FF2B5EF4-FFF2-40B4-BE49-F238E27FC236}">
                <a16:creationId xmlns:a16="http://schemas.microsoft.com/office/drawing/2014/main" id="{7B55B27D-DE91-C3AE-8B04-03295CC1C2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9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429F6-4A1C-E14C-91C6-7A039804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creen&#10;&#10;Description automatically generated">
            <a:extLst>
              <a:ext uri="{FF2B5EF4-FFF2-40B4-BE49-F238E27FC236}">
                <a16:creationId xmlns:a16="http://schemas.microsoft.com/office/drawing/2014/main" id="{663C85EE-B82D-E8A8-618B-CA9A1DE2C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18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Cesia Ramos</dc:creator>
  <cp:lastModifiedBy>Cesia Ramos</cp:lastModifiedBy>
  <cp:revision>1</cp:revision>
  <dcterms:created xsi:type="dcterms:W3CDTF">2026-05-05T14:16:03Z</dcterms:created>
  <dcterms:modified xsi:type="dcterms:W3CDTF">2026-05-05T14:20:04Z</dcterms:modified>
</cp:coreProperties>
</file>