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1CD23-F5BE-3E41-ABE7-B57DBA2FE729}" v="1" dt="2026-04-29T15:20:59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6"/>
    <p:restoredTop sz="94694"/>
  </p:normalViewPr>
  <p:slideViewPr>
    <p:cSldViewPr snapToGrid="0">
      <p:cViewPr varScale="1">
        <p:scale>
          <a:sx n="112" d="100"/>
          <a:sy n="112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ia Ramos" userId="556464cf-75f0-4965-b86a-5eec9df0297f" providerId="ADAL" clId="{7841CD23-F5BE-3E41-ABE7-B57DBA2FE729}"/>
    <pc:docChg chg="custSel modSld">
      <pc:chgData name="Cesia Ramos" userId="556464cf-75f0-4965-b86a-5eec9df0297f" providerId="ADAL" clId="{7841CD23-F5BE-3E41-ABE7-B57DBA2FE729}" dt="2026-04-29T15:21:09.277" v="6" actId="34135"/>
      <pc:docMkLst>
        <pc:docMk/>
      </pc:docMkLst>
      <pc:sldChg chg="addSp delSp modSp mod">
        <pc:chgData name="Cesia Ramos" userId="556464cf-75f0-4965-b86a-5eec9df0297f" providerId="ADAL" clId="{7841CD23-F5BE-3E41-ABE7-B57DBA2FE729}" dt="2026-04-29T15:21:09.277" v="6" actId="34135"/>
        <pc:sldMkLst>
          <pc:docMk/>
          <pc:sldMk cId="1132745709" sldId="261"/>
        </pc:sldMkLst>
        <pc:picChg chg="del mod">
          <ac:chgData name="Cesia Ramos" userId="556464cf-75f0-4965-b86a-5eec9df0297f" providerId="ADAL" clId="{7841CD23-F5BE-3E41-ABE7-B57DBA2FE729}" dt="2026-04-29T15:20:44.292" v="1" actId="478"/>
          <ac:picMkLst>
            <pc:docMk/>
            <pc:sldMk cId="1132745709" sldId="261"/>
            <ac:picMk id="3" creationId="{3F5A2CFC-C865-15F5-FD52-503E582FD8F9}"/>
          </ac:picMkLst>
        </pc:picChg>
        <pc:picChg chg="add mod">
          <ac:chgData name="Cesia Ramos" userId="556464cf-75f0-4965-b86a-5eec9df0297f" providerId="ADAL" clId="{7841CD23-F5BE-3E41-ABE7-B57DBA2FE729}" dt="2026-04-29T15:21:09.277" v="6" actId="34135"/>
          <ac:picMkLst>
            <pc:docMk/>
            <pc:sldMk cId="1132745709" sldId="261"/>
            <ac:picMk id="4" creationId="{D3B868BD-2A86-F7A7-FAA4-911306559B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D1D-EA21-E0F0-3722-8DCC2B48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8891C-B0FE-D94A-E049-85988D0BA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F9A1-D3E1-9BC8-ED20-77953591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EE10-3E43-F0E0-901B-7506042C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7C894-5CA9-F93C-3F49-FE4D5E2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8361-80A1-A288-8AA0-79912CFE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C4173-E7B1-B46A-DA44-FBB29CB99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F403-0A3B-DAC0-FCD9-B3EE6D51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CFD87-D400-78FC-6472-63E945B0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7BD28-3AB3-8DB6-FEB5-F3F11BCF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AD2E6-4AA4-3A65-FBCD-EBD548B08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E5064-099D-1492-F4B8-78F3D0D38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7CC0-977C-D52D-E6A2-033DAC35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4CBA-6AED-EEDF-BDFE-F9057717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B47A-CDCB-2194-6116-63A755E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E274-47E5-1A57-C2E1-041F81D2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53C9-A90C-8A2F-2B9B-C730C9FBA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94C26-0544-2F83-4F99-2A9C97CF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EA261-47EB-8770-E9F4-9808317F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0849-D59B-C472-6B30-82C5E9AA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915F-6E85-C192-C850-4271CA04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E30B-E9EE-A87F-96D8-098A84A2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7A2C-841D-FEA8-A100-C9FB2748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232D-B6F2-77E0-F8D5-FF978A52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F2C8-4615-ADE7-CFE1-D55CC37B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2353-2F9D-C575-3F6C-AE8E28AB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89C4-53FE-FCDA-6DEB-DD0CD5505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1EF02-B48D-A70D-2CD1-0BC62F55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F09A0-F440-BC33-BDCD-7A2CA36F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24225-76EC-AAA2-774C-7BBE2B64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B1F98-8E05-7A40-3005-553555C4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22C2-4F35-A4CC-3851-A85E3626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C0B8-76B9-E3DA-9DC1-20C466A6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B6E7-2381-1BE3-79FC-BC5CE8106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7BB43-3F4C-59B5-CA64-CBB1EEA4C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A9C8A-FBE7-F109-F42F-668558B65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F9D4B-FCB9-B613-58C0-731FF154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C6DA0-B69A-95B9-484B-9825E5A1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35531-861E-4C27-FDBC-59B4E03B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541D-8F2D-D315-1622-19F06456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D90B1-EC40-E4F6-E10E-80B8BDFC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2501D-3E42-6FFA-CAAA-6B27C352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242CC-B1ED-B53B-FD96-EAB7E4C2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7044F-2057-7EB3-6B99-62D06E2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54BD6-78FA-7DB4-713A-33625026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0AB63-40C6-3E2B-47BE-7B1BBCEF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CBFC-0899-DB34-790B-107912EA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FCC-67E3-57D9-D823-FD346086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BE8F2-1546-BB89-4D52-6E272AC97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DD9F2-1D6D-31D6-4825-CA7158CB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229C5-FC56-350D-E7E9-F4A0258B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639B8-19B1-707C-A478-4C08D345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CD73-19E2-0131-159E-F980B88B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E53A6-951D-0B37-DDE1-5151414F3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C568B-8B9E-D4C4-36A3-9A7729ECB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31954-D329-CA72-5EC1-5F033016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8C91F-2932-48AA-C96A-6AED09B6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268DF-8E65-7EAC-3127-C38B576B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81FA4-F3E8-341D-0260-C40B3949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F9DE3-48F5-52D6-6F5D-24B31B15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DA62-849F-4D19-AC7D-33089DD10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A964C-1397-7449-B55C-979288E9C01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CC39-2D10-2F15-3D87-06120F317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1874-AB64-4628-43D8-E5F792229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7BD11-5E91-D44B-AD75-7D38775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and a silhouette of a person&#10;&#10;Description automatically generated">
            <a:extLst>
              <a:ext uri="{FF2B5EF4-FFF2-40B4-BE49-F238E27FC236}">
                <a16:creationId xmlns:a16="http://schemas.microsoft.com/office/drawing/2014/main" id="{C30173FA-64EC-2F79-7D4A-B5B3C8A25A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C418-A369-1B03-964B-3F00A5F30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text on a black background&#10;&#10;Description automatically generated">
            <a:extLst>
              <a:ext uri="{FF2B5EF4-FFF2-40B4-BE49-F238E27FC236}">
                <a16:creationId xmlns:a16="http://schemas.microsoft.com/office/drawing/2014/main" id="{9E0B7EFB-FB24-F656-61EE-497BFB599C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0077-4FD8-E8F8-261C-89CE7414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card with text&#10;&#10;Description automatically generated">
            <a:extLst>
              <a:ext uri="{FF2B5EF4-FFF2-40B4-BE49-F238E27FC236}">
                <a16:creationId xmlns:a16="http://schemas.microsoft.com/office/drawing/2014/main" id="{7F6F0992-78B6-9E5D-D7BD-9ACBA53521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8D37-79CB-61BF-5573-623A79F5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41C871A-AEEE-0B2E-2AC6-34AA4E0D62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FC21-7DAC-31F7-8C33-E1B38517E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840B96C-5C11-BCA1-41CE-4C85B3E1B4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14E1-5F50-D08E-59B1-6D1F4ECC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263D8648-9600-73C5-3B3F-1449E64549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926A-9FBB-EA50-A02F-C8993D28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CAE7CD9-D7B6-5816-EC1C-568D18945B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09AFA-4B19-F208-4ECB-5881698B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with a hand holding a heart&#10;&#10;Description automatically generated">
            <a:extLst>
              <a:ext uri="{FF2B5EF4-FFF2-40B4-BE49-F238E27FC236}">
                <a16:creationId xmlns:a16="http://schemas.microsoft.com/office/drawing/2014/main" id="{167B735C-170C-B0DB-AAD0-BA89B3CDF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4B833-937C-6595-5682-34CF19A96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sunset&#10;&#10;Description automatically generated">
            <a:extLst>
              <a:ext uri="{FF2B5EF4-FFF2-40B4-BE49-F238E27FC236}">
                <a16:creationId xmlns:a16="http://schemas.microsoft.com/office/drawing/2014/main" id="{C5ABC71F-E837-3AC0-F783-492AA1C23C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5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D19E-A7F3-EE06-DCF9-A179EB0A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D3B868BD-2A86-F7A7-FAA4-911306559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5A314-637D-D4BD-D150-01A460C5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card with text&#10;&#10;Description automatically generated">
            <a:extLst>
              <a:ext uri="{FF2B5EF4-FFF2-40B4-BE49-F238E27FC236}">
                <a16:creationId xmlns:a16="http://schemas.microsoft.com/office/drawing/2014/main" id="{7C00AABA-0521-F1A4-F90A-CB9EB6D7D7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3A3A-4725-1CC2-B1F1-80E8C7CA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5BD763AF-8B0A-889E-A0FB-D265D16A3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4199-1B2D-8929-3AB7-74900441D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card with white text&#10;&#10;Description automatically generated">
            <a:extLst>
              <a:ext uri="{FF2B5EF4-FFF2-40B4-BE49-F238E27FC236}">
                <a16:creationId xmlns:a16="http://schemas.microsoft.com/office/drawing/2014/main" id="{F10C0093-9695-83A7-1B86-A9B19E469A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2026-04-28T20:35:05Z</dcterms:created>
  <dcterms:modified xsi:type="dcterms:W3CDTF">2026-04-29T15:21:11Z</dcterms:modified>
</cp:coreProperties>
</file>