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4"/>
  </p:normalViewPr>
  <p:slideViewPr>
    <p:cSldViewPr snapToGrid="0">
      <p:cViewPr varScale="1">
        <p:scale>
          <a:sx n="116" d="100"/>
          <a:sy n="116" d="100"/>
        </p:scale>
        <p:origin x="96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7095-9CC2-5E5A-1EB5-3D1CEC1A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F8486-6D20-6224-4DC9-47C4A0F0E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4124-2D1A-5229-483A-8D383464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97384-A439-F581-F2F8-321DC471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6B27-7A3F-767E-AFFD-F133C313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4C5E-65D9-5297-6713-128456BF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CD9F3-16C9-984A-0E05-2E6CB5237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58E06-FAD6-45F6-1ADC-C78A7C2C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6B5B-E235-F3EB-72E2-77D7EF77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EC047-F509-4E0A-4132-EF9548CD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6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9E18F-CE0B-7434-23F3-4DC3C2071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FDF0A-FBDA-F44B-4033-869408690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657AA-705C-71DC-098E-6AEE9F8F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1CBA5-5081-F676-F948-A74F89B1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9D7C-F9A6-C511-2CA7-B479573B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0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5F59-5069-2CCD-5594-98A5F917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4A39-D8CF-3756-380D-07E11FB0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A40A-6E73-D69C-E67A-43B66146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8D8CF-3376-149F-E6D0-6E4BDEA8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F2C6E-033F-332E-9AEF-4361330C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7911-6A14-6A6E-B350-144DFE5F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E78B-5E4A-AA48-0C11-1224B1F02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56000-846E-9CDD-5352-C723681B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4D30D-9508-9A82-605B-A72BB5F7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01C17-4F80-B773-BF2E-14EC2F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91A7-8F70-1119-CF06-86336BA6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2B22-5B96-DC01-279B-FF6E9DE5E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F2AF9-C720-D01A-04E0-3685C7C6B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A52A-1057-9ADE-CFCA-CBCAA31E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466B7-63CB-A110-F6F0-6C3339EE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A2130-3526-14DB-011F-CF6CF50E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0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9CAB-B50D-BDAB-A0C5-7BF9194B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B810-5BD2-2406-8C51-BC44E82E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9F423-DD9D-109A-D738-A3D3D07D1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38176-4D36-10AE-7583-034DFD054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0A3A0-ACE9-7027-9BD7-BB422F3D6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13496-902A-8A19-DC26-76A9A016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BA2D1-0C24-CF82-5CE9-6304D156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9313E-1E6A-811F-59F3-DCABA4EF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9967-A655-A141-946B-1EBD7BFC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D3016-27F9-E117-800B-21EB2C51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E5A41-5C78-2014-1833-DAE1A436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5316C-B929-C3DF-2160-9E9B1171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25F05-DDC3-98C9-1B4C-45CD235F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8AE4A-5D50-DCAA-94AE-5DF7EC00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DF08-E765-718A-0B3A-2007ECB6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D4E2-53FC-4493-DD9F-8378B1AE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26A1B-9736-14EB-3A31-2030D0E2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D2645-E815-26F7-3B76-113C1A27C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44C57-DDE8-F3AF-077C-EA5F5600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78A83-40E6-CF25-9E24-9BEEDDAB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0EC0B-6645-30B1-8869-F14B5D7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310A-6915-E38E-738B-DD017055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F12D2-5DE9-673A-025F-C39F73D06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8CC23-3F2B-811F-E587-A85726331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C61F7-8137-3160-4AFB-D2F5F921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DE9B1-BDCA-9177-E212-CF94CA79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0568E-A67B-EFA7-7658-ED727B92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96746-32F1-301F-E873-A7D9C4B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25267-2130-3573-6E20-83B8F918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5AAFB-D4AB-60DA-C110-735B107DC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CAEE4-C0B0-3849-8E7B-535DE1A6299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CC77-65CF-12DD-D9B3-9252B6D75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674E-F123-3588-0132-E29917106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F4F5C-6133-F449-AEB1-0EFC0C04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children in a field&#10;&#10;Description automatically generated">
            <a:extLst>
              <a:ext uri="{FF2B5EF4-FFF2-40B4-BE49-F238E27FC236}">
                <a16:creationId xmlns:a16="http://schemas.microsoft.com/office/drawing/2014/main" id="{B0F46F2D-0B1E-07D0-7A09-0CF13A00D3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99E94-C4B9-842C-2840-0F989F61D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text on it&#10;&#10;Description automatically generated">
            <a:extLst>
              <a:ext uri="{FF2B5EF4-FFF2-40B4-BE49-F238E27FC236}">
                <a16:creationId xmlns:a16="http://schemas.microsoft.com/office/drawing/2014/main" id="{C9AA0592-BE63-B431-C0C5-8ECDFF579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C391E-EB39-1081-FB4E-CD496B462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text&#10;&#10;Description automatically generated">
            <a:extLst>
              <a:ext uri="{FF2B5EF4-FFF2-40B4-BE49-F238E27FC236}">
                <a16:creationId xmlns:a16="http://schemas.microsoft.com/office/drawing/2014/main" id="{0BC3A4F2-7B84-A08D-52BA-0F0AB589D6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7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Cesia Ramos</dc:creator>
  <cp:lastModifiedBy>Cesia Ramos</cp:lastModifiedBy>
  <cp:revision>1</cp:revision>
  <dcterms:created xsi:type="dcterms:W3CDTF">2026-05-05T17:50:52Z</dcterms:created>
  <dcterms:modified xsi:type="dcterms:W3CDTF">2026-05-05T17:52:17Z</dcterms:modified>
</cp:coreProperties>
</file>