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3FC797-F361-7842-9C35-53576EDA3CED}" v="27" dt="2026-05-06T13:28:41.5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95"/>
    <p:restoredTop sz="94708"/>
  </p:normalViewPr>
  <p:slideViewPr>
    <p:cSldViewPr snapToGrid="0">
      <p:cViewPr varScale="1">
        <p:scale>
          <a:sx n="94" d="100"/>
          <a:sy n="94" d="100"/>
        </p:scale>
        <p:origin x="208" y="7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esia Ramos" userId="556464cf-75f0-4965-b86a-5eec9df0297f" providerId="ADAL" clId="{413FC797-F361-7842-9C35-53576EDA3CED}"/>
    <pc:docChg chg="undo custSel delSld modSld">
      <pc:chgData name="Cesia Ramos" userId="556464cf-75f0-4965-b86a-5eec9df0297f" providerId="ADAL" clId="{413FC797-F361-7842-9C35-53576EDA3CED}" dt="2026-05-06T13:32:07.185" v="25" actId="2696"/>
      <pc:docMkLst>
        <pc:docMk/>
      </pc:docMkLst>
      <pc:sldChg chg="addSp delSp modSp mod">
        <pc:chgData name="Cesia Ramos" userId="556464cf-75f0-4965-b86a-5eec9df0297f" providerId="ADAL" clId="{413FC797-F361-7842-9C35-53576EDA3CED}" dt="2026-05-06T13:27:21.673" v="6" actId="34135"/>
        <pc:sldMkLst>
          <pc:docMk/>
          <pc:sldMk cId="1663790081" sldId="257"/>
        </pc:sldMkLst>
        <pc:picChg chg="del mod">
          <ac:chgData name="Cesia Ramos" userId="556464cf-75f0-4965-b86a-5eec9df0297f" providerId="ADAL" clId="{413FC797-F361-7842-9C35-53576EDA3CED}" dt="2026-05-06T13:27:00.910" v="1" actId="478"/>
          <ac:picMkLst>
            <pc:docMk/>
            <pc:sldMk cId="1663790081" sldId="257"/>
            <ac:picMk id="3" creationId="{9DCE9BE1-0309-6CF2-986C-F261B0AB97AF}"/>
          </ac:picMkLst>
        </pc:picChg>
        <pc:picChg chg="add mod">
          <ac:chgData name="Cesia Ramos" userId="556464cf-75f0-4965-b86a-5eec9df0297f" providerId="ADAL" clId="{413FC797-F361-7842-9C35-53576EDA3CED}" dt="2026-05-06T13:27:21.673" v="6" actId="34135"/>
          <ac:picMkLst>
            <pc:docMk/>
            <pc:sldMk cId="1663790081" sldId="257"/>
            <ac:picMk id="4" creationId="{C946D655-E313-02EB-0E72-42FCA82A7F3D}"/>
          </ac:picMkLst>
        </pc:picChg>
      </pc:sldChg>
      <pc:sldChg chg="addSp delSp modSp mod">
        <pc:chgData name="Cesia Ramos" userId="556464cf-75f0-4965-b86a-5eec9df0297f" providerId="ADAL" clId="{413FC797-F361-7842-9C35-53576EDA3CED}" dt="2026-05-06T13:28:48.335" v="24" actId="34135"/>
        <pc:sldMkLst>
          <pc:docMk/>
          <pc:sldMk cId="488565671" sldId="261"/>
        </pc:sldMkLst>
        <pc:picChg chg="add del mod">
          <ac:chgData name="Cesia Ramos" userId="556464cf-75f0-4965-b86a-5eec9df0297f" providerId="ADAL" clId="{413FC797-F361-7842-9C35-53576EDA3CED}" dt="2026-05-06T13:28:38.630" v="19" actId="478"/>
          <ac:picMkLst>
            <pc:docMk/>
            <pc:sldMk cId="488565671" sldId="261"/>
            <ac:picMk id="3" creationId="{FC5A5C3A-4E90-D714-28C7-DF21DF54A8C0}"/>
          </ac:picMkLst>
        </pc:picChg>
        <pc:picChg chg="add mod">
          <ac:chgData name="Cesia Ramos" userId="556464cf-75f0-4965-b86a-5eec9df0297f" providerId="ADAL" clId="{413FC797-F361-7842-9C35-53576EDA3CED}" dt="2026-05-06T13:28:16.687" v="17"/>
          <ac:picMkLst>
            <pc:docMk/>
            <pc:sldMk cId="488565671" sldId="261"/>
            <ac:picMk id="4" creationId="{9AF6F29A-7741-E04A-039A-5D71236BE656}"/>
          </ac:picMkLst>
        </pc:picChg>
        <pc:picChg chg="add mod">
          <ac:chgData name="Cesia Ramos" userId="556464cf-75f0-4965-b86a-5eec9df0297f" providerId="ADAL" clId="{413FC797-F361-7842-9C35-53576EDA3CED}" dt="2026-05-06T13:28:48.335" v="24" actId="34135"/>
          <ac:picMkLst>
            <pc:docMk/>
            <pc:sldMk cId="488565671" sldId="261"/>
            <ac:picMk id="6" creationId="{79B9F1D6-9DD2-17E8-1E08-4D9D9DCFD1B8}"/>
          </ac:picMkLst>
        </pc:picChg>
      </pc:sldChg>
      <pc:sldChg chg="del">
        <pc:chgData name="Cesia Ramos" userId="556464cf-75f0-4965-b86a-5eec9df0297f" providerId="ADAL" clId="{413FC797-F361-7842-9C35-53576EDA3CED}" dt="2026-05-06T13:32:07.185" v="25" actId="2696"/>
        <pc:sldMkLst>
          <pc:docMk/>
          <pc:sldMk cId="224285719" sldId="274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213B5-DA42-7218-32E9-F3DE594B4E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DF9A07-B772-ACEE-CE5A-71EF0B1750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F0F7D3-60A0-475D-C714-CF7D5D9EE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6F162-8EE2-5B41-B06C-03DF03D37F3F}" type="datetimeFigureOut">
              <a:rPr lang="en-US" smtClean="0"/>
              <a:t>5/6/26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3529D-02A9-C28D-DE71-519969698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FD610-B4EF-EDC0-ADA2-B003A5DA0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DDFAA-71B2-AE45-B39B-4A0ADBB31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842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387E3-C58F-C2E3-FDAB-EB41CB9FD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83B7AA-16EB-CCC3-B48F-640424CBE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8893CE-5FC0-6CA2-F445-958277B77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6F162-8EE2-5B41-B06C-03DF03D37F3F}" type="datetimeFigureOut">
              <a:rPr lang="en-US" smtClean="0"/>
              <a:t>5/6/26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C19C1-7F12-75A9-1631-11CE60CC5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4224D2-2426-8E00-C23D-3876F7609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DDFAA-71B2-AE45-B39B-4A0ADBB31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967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BC6688-AD54-D31B-E198-9D39FC418D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1FFFB9-90CE-570F-5F22-EF6842C54A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2851D-6B36-D189-BB7B-50597860D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6F162-8EE2-5B41-B06C-03DF03D37F3F}" type="datetimeFigureOut">
              <a:rPr lang="en-US" smtClean="0"/>
              <a:t>5/6/26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1BFAA-859B-C8DF-6DB6-C720708D9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DD126-4723-F78D-4B61-186B8EDB9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DDFAA-71B2-AE45-B39B-4A0ADBB31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28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49F74-F9A1-F251-7DC3-D4EEE11C5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B12678-D13D-3A9B-765C-A1C047AC6D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97BCC-BE18-0ACF-0BF4-ED17FBD9F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6F162-8EE2-5B41-B06C-03DF03D37F3F}" type="datetimeFigureOut">
              <a:rPr lang="en-US" smtClean="0"/>
              <a:t>5/6/26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78A3F8-5FAF-8D62-A1ED-7C77AED1A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05A17A-AC77-E077-9C14-B7ED6B12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DDFAA-71B2-AE45-B39B-4A0ADBB31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786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6E65F-7B56-053A-4CCF-E848AB073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9C999D-0B8F-BF60-6E20-35C665F781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EC2B54-A298-219B-1BD8-8539499D7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6F162-8EE2-5B41-B06C-03DF03D37F3F}" type="datetimeFigureOut">
              <a:rPr lang="en-US" smtClean="0"/>
              <a:t>5/6/26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E10EEE-DF92-FF88-154E-46F0E822A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CD07BF-126C-3B98-50F7-B7D5F3652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DDFAA-71B2-AE45-B39B-4A0ADBB31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68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31CA2-B1BD-A92F-F810-F3A768794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BEC26-C14E-4565-A727-D4F903809D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EC9A1C-EA2E-C167-6F39-D46192DCB6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5DD301-024A-FACC-D2AC-BDD59327E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6F162-8EE2-5B41-B06C-03DF03D37F3F}" type="datetimeFigureOut">
              <a:rPr lang="en-US" smtClean="0"/>
              <a:t>5/6/26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DD4BCB-C488-4BA1-57F4-EEE6E20F7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F40F99-BE23-977C-CC61-6345AC682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DDFAA-71B2-AE45-B39B-4A0ADBB31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215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0F7B4-0C78-51B5-27B6-3BE660CF5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B663A3-5378-ABC2-6815-E3F3C1228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404F60-7AEA-33A4-CBE9-4DBC97A368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E04A29-2F3B-EE9A-8010-74D35F374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A0A03A-37D1-90C2-248B-9099CB0063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71F1C8-616B-A56D-1396-ADE93C937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6F162-8EE2-5B41-B06C-03DF03D37F3F}" type="datetimeFigureOut">
              <a:rPr lang="en-US" smtClean="0"/>
              <a:t>5/6/26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F715BF-E906-652E-560A-39FAD0467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F7D836-20B9-2237-70E6-7C25D6615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DDFAA-71B2-AE45-B39B-4A0ADBB31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84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2D77A-1A27-0E32-43F6-C70D9A91B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17748C-573E-127A-603A-1ACC3598C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6F162-8EE2-5B41-B06C-03DF03D37F3F}" type="datetimeFigureOut">
              <a:rPr lang="en-US" smtClean="0"/>
              <a:t>5/6/26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269965-F4C7-5519-B6DF-62D83616A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C79325-F2F8-7E76-85C5-1C68001B4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DDFAA-71B2-AE45-B39B-4A0ADBB31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664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600E29-F8C4-6E43-1D69-62A420E7D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6F162-8EE2-5B41-B06C-03DF03D37F3F}" type="datetimeFigureOut">
              <a:rPr lang="en-US" smtClean="0"/>
              <a:t>5/6/26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03254F-2009-3CC2-2859-A260AFF57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253846-A718-1A89-CF34-3D7F86732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DDFAA-71B2-AE45-B39B-4A0ADBB31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914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D9B1C-A93D-07AE-92EE-6CD35F007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83AA9-FB06-774D-0CF9-A96810615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CAD6D4-2469-AC80-FF72-EA2921189F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5B45ED-A240-A784-3F1D-2DF194080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6F162-8EE2-5B41-B06C-03DF03D37F3F}" type="datetimeFigureOut">
              <a:rPr lang="en-US" smtClean="0"/>
              <a:t>5/6/26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51472F-15FA-03D8-500C-15BCA7D59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6A73A-C22D-9932-142C-AE71F5B27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DDFAA-71B2-AE45-B39B-4A0ADBB31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453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336F3-1F34-1ABA-56F8-C9A5F6884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8FD0C3-F457-BA45-A591-4E14BC1A54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ED12CB-DA5C-8403-B721-2CE36A4A00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5D508D-DCD6-98A4-C10E-AEE6543A0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6F162-8EE2-5B41-B06C-03DF03D37F3F}" type="datetimeFigureOut">
              <a:rPr lang="en-US" smtClean="0"/>
              <a:t>5/6/26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F651BD-2F7A-491E-ACAE-566B50A57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1292E4-1955-AC72-F28C-9239B0550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DDFAA-71B2-AE45-B39B-4A0ADBB31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817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FC30B4-0755-9BF2-83A0-2C7664D6D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BC8E91-0F9B-BE3A-74AA-9EE7B63DF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165A33-7A44-4D29-146E-50EA987413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36F162-8EE2-5B41-B06C-03DF03D37F3F}" type="datetimeFigureOut">
              <a:rPr lang="en-US" smtClean="0"/>
              <a:t>5/6/26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4285D3-6FA0-6407-5C30-117C3A8200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1405A2-7884-D684-6F6D-F2CDA3E71B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9ADDFAA-71B2-AE45-B39B-4A0ADBB31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409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poster&#10;&#10;Description automatically generated">
            <a:extLst>
              <a:ext uri="{FF2B5EF4-FFF2-40B4-BE49-F238E27FC236}">
                <a16:creationId xmlns:a16="http://schemas.microsoft.com/office/drawing/2014/main" id="{8626068A-32FA-1B10-3A10-C7AA77BDAA7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640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73BDC-43B4-FAD1-0213-F8FD0CB4E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text&#10;&#10;Description automatically generated">
            <a:extLst>
              <a:ext uri="{FF2B5EF4-FFF2-40B4-BE49-F238E27FC236}">
                <a16:creationId xmlns:a16="http://schemas.microsoft.com/office/drawing/2014/main" id="{90042D24-B73F-0F4B-759E-BB924DDA0E7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750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CA204-DA9B-4E0A-0720-FE2B85122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60816AD-A378-D943-7216-F8E07B5D34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042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0B109E-BEED-5E6C-4E92-A0D9B0E3E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yellow text on a black background&#10;&#10;Description automatically generated">
            <a:extLst>
              <a:ext uri="{FF2B5EF4-FFF2-40B4-BE49-F238E27FC236}">
                <a16:creationId xmlns:a16="http://schemas.microsoft.com/office/drawing/2014/main" id="{4A3685B0-2AF3-FAC7-7511-A009A3F30EE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880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8B8B3-C73C-8D85-AB04-206ED257D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creen&#10;&#10;Description automatically generated">
            <a:extLst>
              <a:ext uri="{FF2B5EF4-FFF2-40B4-BE49-F238E27FC236}">
                <a16:creationId xmlns:a16="http://schemas.microsoft.com/office/drawing/2014/main" id="{035F5214-0363-837E-FE4E-ED346F408AB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9921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83E76-2B05-D8AB-0BD4-E111D46A5C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text&#10;&#10;Description automatically generated">
            <a:extLst>
              <a:ext uri="{FF2B5EF4-FFF2-40B4-BE49-F238E27FC236}">
                <a16:creationId xmlns:a16="http://schemas.microsoft.com/office/drawing/2014/main" id="{92A6E1A3-8D82-5AE1-A355-6A6F6B4E02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389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832920-B3E6-70EC-754E-38A898F41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text&#10;&#10;Description automatically generated">
            <a:extLst>
              <a:ext uri="{FF2B5EF4-FFF2-40B4-BE49-F238E27FC236}">
                <a16:creationId xmlns:a16="http://schemas.microsoft.com/office/drawing/2014/main" id="{F4316E71-DE15-58CA-E353-2189201AF3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486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809533-E18C-E626-1C58-1C2C0317D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text&#10;&#10;Description automatically generated">
            <a:extLst>
              <a:ext uri="{FF2B5EF4-FFF2-40B4-BE49-F238E27FC236}">
                <a16:creationId xmlns:a16="http://schemas.microsoft.com/office/drawing/2014/main" id="{9CB7B376-B0BD-3EFA-E9FA-F1521A807D5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6371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6004E-15D8-0B4E-54E0-20AF119BF9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lack screen&#10;&#10;Description automatically generated">
            <a:extLst>
              <a:ext uri="{FF2B5EF4-FFF2-40B4-BE49-F238E27FC236}">
                <a16:creationId xmlns:a16="http://schemas.microsoft.com/office/drawing/2014/main" id="{6D0475F0-E463-5EFA-37D6-FD169B1CAA5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4935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10B870-6754-4C34-0027-477B5B0AC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lack background&#10;&#10;Description automatically generated">
            <a:extLst>
              <a:ext uri="{FF2B5EF4-FFF2-40B4-BE49-F238E27FC236}">
                <a16:creationId xmlns:a16="http://schemas.microsoft.com/office/drawing/2014/main" id="{8D058378-86A7-DFF5-0147-62B5A568897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494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2A2685-3787-634A-AF98-817D88D01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D81EE05E-2E91-E519-F39E-7A228A2147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926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DD640C-7BD9-7F2A-FB5C-8DDADA4352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text&#10;&#10;Description automatically generated">
            <a:extLst>
              <a:ext uri="{FF2B5EF4-FFF2-40B4-BE49-F238E27FC236}">
                <a16:creationId xmlns:a16="http://schemas.microsoft.com/office/drawing/2014/main" id="{C946D655-E313-02EB-0E72-42FCA82A7F3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7900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3C8980-6924-160A-3211-F75FC47FB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hands&#10;&#10;Description automatically generated">
            <a:extLst>
              <a:ext uri="{FF2B5EF4-FFF2-40B4-BE49-F238E27FC236}">
                <a16:creationId xmlns:a16="http://schemas.microsoft.com/office/drawing/2014/main" id="{E030EDAA-9F8D-1451-5A02-CFA5CF6281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7384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BFC1B7-444D-EBFF-A6D0-7F546652D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text&#10;&#10;Description automatically generated">
            <a:extLst>
              <a:ext uri="{FF2B5EF4-FFF2-40B4-BE49-F238E27FC236}">
                <a16:creationId xmlns:a16="http://schemas.microsoft.com/office/drawing/2014/main" id="{5EE1E089-0B0B-6973-ED1D-63FF5AFCCF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354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7EE2B2-0422-079D-F679-A0D5CED3D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F6BFE4FC-4853-0E91-49EF-235284DCA3B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21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636467-C267-B30F-5AB6-72ECD3CFB7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erson's hand&#10;&#10;Description automatically generated">
            <a:extLst>
              <a:ext uri="{FF2B5EF4-FFF2-40B4-BE49-F238E27FC236}">
                <a16:creationId xmlns:a16="http://schemas.microsoft.com/office/drawing/2014/main" id="{3785A548-EF39-AED7-33D0-456FA545AC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111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F171F-0A3F-9181-6376-9616405455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yellow text on a black background&#10;&#10;Description automatically generated">
            <a:extLst>
              <a:ext uri="{FF2B5EF4-FFF2-40B4-BE49-F238E27FC236}">
                <a16:creationId xmlns:a16="http://schemas.microsoft.com/office/drawing/2014/main" id="{DDA0B049-EF4C-0AE9-9428-D7D5A9D4A6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48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A38417-8AC2-3365-547F-1ECC3AED5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and white text&#10;&#10;Description automatically generated">
            <a:extLst>
              <a:ext uri="{FF2B5EF4-FFF2-40B4-BE49-F238E27FC236}">
                <a16:creationId xmlns:a16="http://schemas.microsoft.com/office/drawing/2014/main" id="{79B9F1D6-9DD2-17E8-1E08-4D9D9DCFD1B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65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4680B5-80D2-99DC-CBCA-42929E119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text&#10;&#10;Description automatically generated">
            <a:extLst>
              <a:ext uri="{FF2B5EF4-FFF2-40B4-BE49-F238E27FC236}">
                <a16:creationId xmlns:a16="http://schemas.microsoft.com/office/drawing/2014/main" id="{DFD674FE-9277-7C28-7865-757CCF24E2D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529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0633D-36DA-38BF-9705-5F0812B5F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text&#10;&#10;Description automatically generated">
            <a:extLst>
              <a:ext uri="{FF2B5EF4-FFF2-40B4-BE49-F238E27FC236}">
                <a16:creationId xmlns:a16="http://schemas.microsoft.com/office/drawing/2014/main" id="{77EFE3C3-06D0-0ACC-B5C6-7CED5A40294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7031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14D5E9-FF01-BA88-B967-0F878C857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text&#10;&#10;Description automatically generated">
            <a:extLst>
              <a:ext uri="{FF2B5EF4-FFF2-40B4-BE49-F238E27FC236}">
                <a16:creationId xmlns:a16="http://schemas.microsoft.com/office/drawing/2014/main" id="{08BCD5E9-5C97-8C06-D4A9-ED500E92E4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231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Macintosh PowerPoint</Application>
  <PresentationFormat>Widescreen</PresentationFormat>
  <Paragraphs>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Cesia Ramos</dc:creator>
  <cp:lastModifiedBy>Cesia Ramos</cp:lastModifiedBy>
  <cp:revision>1</cp:revision>
  <dcterms:created xsi:type="dcterms:W3CDTF">2026-05-05T15:34:30Z</dcterms:created>
  <dcterms:modified xsi:type="dcterms:W3CDTF">2026-05-06T13:32:17Z</dcterms:modified>
</cp:coreProperties>
</file>