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74" r:id="rId13"/>
    <p:sldId id="27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67CDC4-DC1E-1F4E-AC11-D4D35539B58E}" v="1" dt="2026-01-22T18:29:35.9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3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sia Ramos" userId="556464cf-75f0-4965-b86a-5eec9df0297f" providerId="ADAL" clId="{AB67CDC4-DC1E-1F4E-AC11-D4D35539B58E}"/>
    <pc:docChg chg="custSel modSld">
      <pc:chgData name="Cesia Ramos" userId="556464cf-75f0-4965-b86a-5eec9df0297f" providerId="ADAL" clId="{AB67CDC4-DC1E-1F4E-AC11-D4D35539B58E}" dt="2026-01-22T18:29:46.386" v="5" actId="34135"/>
      <pc:docMkLst>
        <pc:docMk/>
      </pc:docMkLst>
      <pc:sldChg chg="addSp delSp modSp mod">
        <pc:chgData name="Cesia Ramos" userId="556464cf-75f0-4965-b86a-5eec9df0297f" providerId="ADAL" clId="{AB67CDC4-DC1E-1F4E-AC11-D4D35539B58E}" dt="2026-01-22T18:29:46.386" v="5" actId="34135"/>
        <pc:sldMkLst>
          <pc:docMk/>
          <pc:sldMk cId="3529572217" sldId="261"/>
        </pc:sldMkLst>
        <pc:picChg chg="del">
          <ac:chgData name="Cesia Ramos" userId="556464cf-75f0-4965-b86a-5eec9df0297f" providerId="ADAL" clId="{AB67CDC4-DC1E-1F4E-AC11-D4D35539B58E}" dt="2026-01-22T18:29:25.218" v="0" actId="478"/>
          <ac:picMkLst>
            <pc:docMk/>
            <pc:sldMk cId="3529572217" sldId="261"/>
            <ac:picMk id="3" creationId="{7C76E104-DB93-BFE5-4A3F-73F94CFE5C25}"/>
          </ac:picMkLst>
        </pc:picChg>
        <pc:picChg chg="add mod">
          <ac:chgData name="Cesia Ramos" userId="556464cf-75f0-4965-b86a-5eec9df0297f" providerId="ADAL" clId="{AB67CDC4-DC1E-1F4E-AC11-D4D35539B58E}" dt="2026-01-22T18:29:46.386" v="5" actId="34135"/>
          <ac:picMkLst>
            <pc:docMk/>
            <pc:sldMk cId="3529572217" sldId="261"/>
            <ac:picMk id="4" creationId="{1480EF6E-0BC3-6F68-60D2-932BBF8A5B7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642F6-A026-A0D7-16F1-F0B92AB7A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B838C1-07D0-E41B-C048-B13B81431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93DB5-4B63-BC34-C099-E187F0D84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E0E8-B8D4-D445-8DCC-31072497E5FD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A5855-44A2-CEF8-A717-29C2DCFF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A1231-0711-7C65-6BC3-A2CF22AAF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0072-EF5B-DA49-A198-CEA0EEA03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95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2F71-0BA2-E263-F0BC-1037B92E5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F5FF96-C6EE-1C10-FFB2-717F6F3DE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F8E2E-477D-611A-C975-CC637E09B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E0E8-B8D4-D445-8DCC-31072497E5FD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3D379-5980-3BC9-9229-52D7A2CD7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F9D67-AF8C-51C7-E40F-0DAE999D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0072-EF5B-DA49-A198-CEA0EEA03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73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B7B4D6-A9E7-8D0F-ADBB-0687BF4C2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2F272-5F9A-D084-33D6-D64933099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310A5-E810-6BDF-D80A-EB5162250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E0E8-B8D4-D445-8DCC-31072497E5FD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185DA-2D7D-0C18-EC1B-4516FFB3B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4A24A-AAD8-5DA8-B2BB-BEBFAAB1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0072-EF5B-DA49-A198-CEA0EEA03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81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0D895-3E71-A8AD-B23F-D2129A41D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6F74C-91FA-7BEB-F3FF-3A64DC484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CDD0B-2D62-9FAA-ECD7-1DA061A9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E0E8-B8D4-D445-8DCC-31072497E5FD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716C1-5523-19F4-A0A4-31CE3414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604D0-D2C5-3B27-2B6F-E8724607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0072-EF5B-DA49-A198-CEA0EEA03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5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D12A5-3844-86E3-0A26-E1162832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EECFF-9E9B-412D-DFB5-495E46190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0A13F-7215-AD40-822C-6A11FFB70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E0E8-B8D4-D445-8DCC-31072497E5FD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96750-4C4A-179F-CAB0-FF69FCDB7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DDD0E-0BBE-250E-00DF-A23EB3B5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0072-EF5B-DA49-A198-CEA0EEA03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7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30838-576F-3189-5DBE-72E321AA0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55B7C-98AC-87A3-6161-CB04E32F4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1691F-A755-057F-EA6D-085263DE9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06033-E57F-A5F0-7A56-0FC3997FE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E0E8-B8D4-D445-8DCC-31072497E5FD}" type="datetimeFigureOut">
              <a:rPr lang="en-US" smtClean="0"/>
              <a:t>1/22/26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207CA-DF71-E67B-62CF-C6983E67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6D220-DFE2-7751-6043-22436EF46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0072-EF5B-DA49-A198-CEA0EEA03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81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8B5DE-6719-98B8-7178-C6B933A56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9BBD9-A947-62E8-9953-166C6EF45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AAE1D3-752A-748E-258D-D5B2660B0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D3266-2FB6-774B-66D9-F568D42089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1F9DD-E77B-F60F-A247-54C2BC4BE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5F7A56-D0BC-4895-40F9-80AC0FB8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E0E8-B8D4-D445-8DCC-31072497E5FD}" type="datetimeFigureOut">
              <a:rPr lang="en-US" smtClean="0"/>
              <a:t>1/22/26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32C583-3A99-3CC9-B84A-C415207F3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E859CF-5BD8-5198-898B-F0358B76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0072-EF5B-DA49-A198-CEA0EEA03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5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EF7EB-F48A-B260-6A48-738BB9611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4B9A2B-332F-172B-AFAB-D3B53880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E0E8-B8D4-D445-8DCC-31072497E5FD}" type="datetimeFigureOut">
              <a:rPr lang="en-US" smtClean="0"/>
              <a:t>1/22/26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B3675E-64F9-6EDC-0210-ABEE8397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6551E-BF84-1BB6-8C93-D73F067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0072-EF5B-DA49-A198-CEA0EEA03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3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1B474-5071-3D9A-86CE-BCCB514CB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E0E8-B8D4-D445-8DCC-31072497E5FD}" type="datetimeFigureOut">
              <a:rPr lang="en-US" smtClean="0"/>
              <a:t>1/22/26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50645-A625-B46F-E4A3-66583F8D2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0D999-FEBB-2036-BCA4-72B250D6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0072-EF5B-DA49-A198-CEA0EEA03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67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CB770-11A1-EE6C-07C2-83D37C157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C4A4E-97E3-FF6B-8D54-8854C2F0F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2DC7F-9549-DC02-CF4D-F1096A1DF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1E802-FAA9-5F1D-D914-82C2DCF6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E0E8-B8D4-D445-8DCC-31072497E5FD}" type="datetimeFigureOut">
              <a:rPr lang="en-US" smtClean="0"/>
              <a:t>1/22/26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BACED-800A-F6B3-950A-01D9336D2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96348-8A15-FF71-6E59-76A1A1BD1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0072-EF5B-DA49-A198-CEA0EEA03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0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64867-5DC1-BCC4-159E-775E4E2D1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774FEE-2700-B18B-16C2-27B0E0DA5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8C76B-45D1-54F7-994C-75266164E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3AB62-5610-484A-34D8-90E3898A1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E0E8-B8D4-D445-8DCC-31072497E5FD}" type="datetimeFigureOut">
              <a:rPr lang="en-US" smtClean="0"/>
              <a:t>1/22/26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D3192-5B3D-2CA8-CBB4-A03FD1157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23464-601D-8950-B639-808402C4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0072-EF5B-DA49-A198-CEA0EEA03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4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73E9B-D8C8-04E7-3B65-793EC7630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1FBB3-48A8-380C-3E31-E8B356BF8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EAE92-BAB8-7392-A3A8-90D793200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B5E0E8-B8D4-D445-8DCC-31072497E5FD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F2FFB-1187-2402-1BE3-8B3174990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5F192-B51A-83A6-3C2F-8D18576400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050072-EF5B-DA49-A198-CEA0EEA03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1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D25E969A-999A-0987-5653-4C076F8C17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95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36611-F5EF-D59F-D0FA-884D185FE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person's mind&#10;&#10;Description automatically generated with medium confidence">
            <a:extLst>
              <a:ext uri="{FF2B5EF4-FFF2-40B4-BE49-F238E27FC236}">
                <a16:creationId xmlns:a16="http://schemas.microsoft.com/office/drawing/2014/main" id="{A4E835A6-98BF-6CB4-720E-E5BFAC4204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10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diagram&#10;&#10;Description automatically generated">
            <a:extLst>
              <a:ext uri="{FF2B5EF4-FFF2-40B4-BE49-F238E27FC236}">
                <a16:creationId xmlns:a16="http://schemas.microsoft.com/office/drawing/2014/main" id="{401C712B-DA67-EE62-F602-9541A331E7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15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09533-092F-DEF2-52F9-460E461DA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erson's life&#10;&#10;Description automatically generated with medium confidence">
            <a:extLst>
              <a:ext uri="{FF2B5EF4-FFF2-40B4-BE49-F238E27FC236}">
                <a16:creationId xmlns:a16="http://schemas.microsoft.com/office/drawing/2014/main" id="{1C916D04-E60D-AEEC-2E48-023279FE0D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17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C77D9-C5B1-D02D-9BEA-46C0F7240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job&#10;&#10;Description automatically generated with low confidence">
            <a:extLst>
              <a:ext uri="{FF2B5EF4-FFF2-40B4-BE49-F238E27FC236}">
                <a16:creationId xmlns:a16="http://schemas.microsoft.com/office/drawing/2014/main" id="{A96FA4D5-DA0A-16B0-2266-2FE0D15784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39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E9884-106D-6E0C-53EA-AB720863C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diagram&#10;&#10;Description automatically generated">
            <a:extLst>
              <a:ext uri="{FF2B5EF4-FFF2-40B4-BE49-F238E27FC236}">
                <a16:creationId xmlns:a16="http://schemas.microsoft.com/office/drawing/2014/main" id="{FB076A59-896D-E400-789E-72F98171E1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18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C6B04-EE98-E51C-0DDE-D2831B75C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hart&#10;&#10;Description automatically generated">
            <a:extLst>
              <a:ext uri="{FF2B5EF4-FFF2-40B4-BE49-F238E27FC236}">
                <a16:creationId xmlns:a16="http://schemas.microsoft.com/office/drawing/2014/main" id="{68F693B3-FBA9-73C9-C6C6-65B37C8F4C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54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CA449-8628-F219-4FE3-93CA7D453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newspaper&#10;&#10;Description automatically generated">
            <a:extLst>
              <a:ext uri="{FF2B5EF4-FFF2-40B4-BE49-F238E27FC236}">
                <a16:creationId xmlns:a16="http://schemas.microsoft.com/office/drawing/2014/main" id="{A58B0F82-C7CB-16E8-4A98-F0A8269012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99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1A05D-8B73-FA39-33EF-24F7490BB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rectangular sign&#10;&#10;Description automatically generated">
            <a:extLst>
              <a:ext uri="{FF2B5EF4-FFF2-40B4-BE49-F238E27FC236}">
                <a16:creationId xmlns:a16="http://schemas.microsoft.com/office/drawing/2014/main" id="{0C4CC3B1-FEF8-ED8D-6A0C-3D03285B17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2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EFCB2-F403-B3B4-AFB7-86B433090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8FC4AD05-1DDC-28AE-1211-CE7F41F6BC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12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C8CBC-A2FD-398B-14A5-7214CA607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61A9CC92-31F9-54A9-9593-387C98384E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85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E0A37-77D9-23D8-D4D1-83F67267F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person on a ladder&#10;&#10;Description automatically generated with medium confidence">
            <a:extLst>
              <a:ext uri="{FF2B5EF4-FFF2-40B4-BE49-F238E27FC236}">
                <a16:creationId xmlns:a16="http://schemas.microsoft.com/office/drawing/2014/main" id="{3EA17445-1CCF-E769-ECFC-EE6890372C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51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9A476-A876-F693-552F-D1E4BC885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ue text&#10;&#10;Description automatically generated">
            <a:extLst>
              <a:ext uri="{FF2B5EF4-FFF2-40B4-BE49-F238E27FC236}">
                <a16:creationId xmlns:a16="http://schemas.microsoft.com/office/drawing/2014/main" id="{9251CB37-CC0F-3793-DCF9-E32DF41394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60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2F18B-B05A-83D3-374A-5A0D4C9AD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ge&#10;&#10;Description automatically generated">
            <a:extLst>
              <a:ext uri="{FF2B5EF4-FFF2-40B4-BE49-F238E27FC236}">
                <a16:creationId xmlns:a16="http://schemas.microsoft.com/office/drawing/2014/main" id="{18A3F8F4-EAAB-D2C3-373C-2763B8D9CC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40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7D678-8483-FDE8-5078-23BA489E3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people holding hands&#10;&#10;Description automatically generated">
            <a:extLst>
              <a:ext uri="{FF2B5EF4-FFF2-40B4-BE49-F238E27FC236}">
                <a16:creationId xmlns:a16="http://schemas.microsoft.com/office/drawing/2014/main" id="{0D2A4DA4-7B82-6C7B-9AC5-D94214791D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5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98823-BC41-792D-01C4-1CA167A8C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with text and icons&#10;&#10;Description automatically generated with medium confidence">
            <a:extLst>
              <a:ext uri="{FF2B5EF4-FFF2-40B4-BE49-F238E27FC236}">
                <a16:creationId xmlns:a16="http://schemas.microsoft.com/office/drawing/2014/main" id="{3CE4EC67-F829-8E4E-6B6D-85A0C5E38B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11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393EE-A932-4AA6-51B6-26BCC2571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diagram with text&#10;&#10;Description automatically generated with medium confidence">
            <a:extLst>
              <a:ext uri="{FF2B5EF4-FFF2-40B4-BE49-F238E27FC236}">
                <a16:creationId xmlns:a16="http://schemas.microsoft.com/office/drawing/2014/main" id="{1480EF6E-0BC3-6F68-60D2-932BBF8A5B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72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58D51-BCF6-AD98-A27F-2945F7B2D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erson's life&#10;&#10;Description automatically generated with medium confidence">
            <a:extLst>
              <a:ext uri="{FF2B5EF4-FFF2-40B4-BE49-F238E27FC236}">
                <a16:creationId xmlns:a16="http://schemas.microsoft.com/office/drawing/2014/main" id="{E58C38BB-0263-C5BE-276A-3251F9C31C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21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4C43A-5C8D-557A-2846-7DAC09060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2746E0C9-A9FA-A61D-318C-909E83C37F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92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4F639-7753-E5E0-001C-EBE0E8D8F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ue text&#10;&#10;Description automatically generated">
            <a:extLst>
              <a:ext uri="{FF2B5EF4-FFF2-40B4-BE49-F238E27FC236}">
                <a16:creationId xmlns:a16="http://schemas.microsoft.com/office/drawing/2014/main" id="{004723C5-36B6-6A7D-BF88-B8F7F7F79A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94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0</Words>
  <Application>Microsoft Macintosh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Cesia Ramos</dc:creator>
  <cp:lastModifiedBy>Cesia Ramos</cp:lastModifiedBy>
  <cp:revision>1</cp:revision>
  <dcterms:created xsi:type="dcterms:W3CDTF">2026-01-15T18:11:23Z</dcterms:created>
  <dcterms:modified xsi:type="dcterms:W3CDTF">2026-01-22T18:29:46Z</dcterms:modified>
</cp:coreProperties>
</file>