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77"/>
    <p:restoredTop sz="96327"/>
  </p:normalViewPr>
  <p:slideViewPr>
    <p:cSldViewPr snapToGrid="0">
      <p:cViewPr varScale="1">
        <p:scale>
          <a:sx n="55" d="100"/>
          <a:sy n="55" d="100"/>
        </p:scale>
        <p:origin x="224" y="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208C-97CF-6095-0AC2-F42E8054C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1B202-3EEF-CA6D-78A8-D43F03F5E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56BC1-5C56-1AEC-2466-832B7685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994-9AE5-8E48-B7C2-A905C41787C8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87ED1-2381-F5D9-ED1F-6695A309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740ED-F871-E3DC-9D6D-DAAB8196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2769-99E8-6B4D-89FF-3FD004BC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0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B440-FB92-0434-6403-2A5BD439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B0706-9F9E-24AF-1D41-A7233A89A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3221C-FFA4-20F0-77E1-246E5435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994-9AE5-8E48-B7C2-A905C41787C8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2C1E0-3878-9608-1FB9-901EA395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31803-B02F-8178-BF6F-30C3A21C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2769-99E8-6B4D-89FF-3FD004BC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5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B373F-3D12-AFB2-0509-5B494EF67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A17DB-BD38-2F53-4949-BD0FB082E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89B9E-79E2-4C5B-6162-156F5B9F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994-9AE5-8E48-B7C2-A905C41787C8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D9F4E-F222-51B5-6D1F-2D09FEBA3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9E776-E279-F396-5F6E-8BC2BE4A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2769-99E8-6B4D-89FF-3FD004BC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6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A3F-3815-EE82-858C-4B388E75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BC07-E533-66E6-2748-55555EB65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C996B-A8B8-91ED-14D2-29B5A047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994-9AE5-8E48-B7C2-A905C41787C8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F5BC0-8435-2083-63A5-2D5A5FC4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21DD-AE82-CD70-89A9-2C5EB62A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2769-99E8-6B4D-89FF-3FD004BC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EFC1-3B78-2DB7-534C-3FC8AB51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09427-F5BD-1988-1BFB-1A06709B2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8A812-5D28-273F-F724-BDACBECB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994-9AE5-8E48-B7C2-A905C41787C8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C61C6-0311-1903-BEB5-C3C131E6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59287-54EE-4074-4AE5-ADB240BF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2769-99E8-6B4D-89FF-3FD004BC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0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CF6B-BA94-940A-8DAF-3AFC63B7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11BA6-C6A4-BB87-51FA-65D9FF752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A7117-73AC-D16E-80DD-C37EC6DC8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67A29-7823-3B82-A7C1-86FD0B73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994-9AE5-8E48-B7C2-A905C41787C8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21A50-5BA6-5234-DDD8-B22AD009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2F894-4E67-1B16-08C8-07338F93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2769-99E8-6B4D-89FF-3FD004BC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D844-97B4-0731-741B-62DD63A8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0F4F4-E56B-97C4-0DDD-A2744D6B3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978A3-15A8-451E-E9D4-5AAB5B033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48CDBB-6495-716C-D3A6-C39F0C148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EA4AC-EA4B-5C0E-CA65-309C23AEE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C8195-BD71-3838-DD56-CDBB7DB5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994-9AE5-8E48-B7C2-A905C41787C8}" type="datetimeFigureOut">
              <a:rPr lang="en-US" smtClean="0"/>
              <a:t>9/30/25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923CA1-219A-DF2E-229D-D055BE51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7C52C-E0C9-7083-0058-8D864CCA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2769-99E8-6B4D-89FF-3FD004BC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535F-52DE-24DA-0BC3-0BB87466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AFF4-091B-163B-13A9-199A62E4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994-9AE5-8E48-B7C2-A905C41787C8}" type="datetimeFigureOut">
              <a:rPr lang="en-US" smtClean="0"/>
              <a:t>9/30/25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B90BE-EBCB-E290-E2AF-0C075898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0432B-C180-091A-FAF1-887826C2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2769-99E8-6B4D-89FF-3FD004BC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1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B1EC0-9B90-4F65-94DE-2C4E078E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994-9AE5-8E48-B7C2-A905C41787C8}" type="datetimeFigureOut">
              <a:rPr lang="en-US" smtClean="0"/>
              <a:t>9/30/25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71012-96F8-6F20-8AE6-B0C815BB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3AFBF-97E0-073E-0E8E-6D3F4E8C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2769-99E8-6B4D-89FF-3FD004BC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4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CBCA-37A3-2473-D0FC-B956CA0D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D99EF-3499-508F-AACE-BE6F2380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91C57-26A7-B8CE-C973-734184101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0FD57-4B7D-BB9F-AC22-46BEF5D1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994-9AE5-8E48-B7C2-A905C41787C8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18069-48E7-82F0-B44D-58205D9B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6B1F5-201F-69DF-411C-3C67BCCA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2769-99E8-6B4D-89FF-3FD004BC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AE61-A2B9-CA6C-D812-D4B86243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C8F81-8D57-9A98-0EE4-A4565666E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A5AEB-E314-E896-0168-684C86D16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57A10-3A20-DCF9-2FFE-BC4934944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F994-9AE5-8E48-B7C2-A905C41787C8}" type="datetimeFigureOut">
              <a:rPr lang="en-US" smtClean="0"/>
              <a:t>9/30/25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76BE-DF7B-AC2A-F35F-E4C3A0A6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E5336-CF93-6929-FADE-514FE65B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A2769-99E8-6B4D-89FF-3FD004BC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8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4904F3-FD35-ADA5-23E2-E5EF763B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77E09-2BDC-5BDD-F9B9-E2E134D27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E7DD2-1989-606B-99F3-A7C827773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BF994-9AE5-8E48-B7C2-A905C41787C8}" type="datetimeFigureOut">
              <a:rPr lang="en-US" smtClean="0"/>
              <a:t>9/30/25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D3E8D-0D4C-4EA4-C082-10EE7825A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5AC2F-E071-F523-5A80-27EA2C7CA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A2769-99E8-6B4D-89FF-3FD004BC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21ED5-888C-0FAC-9D41-58D9CC9E2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2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914FF-472E-3E68-3770-DA206C56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3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47E56A-41E1-BA57-1F6C-FCC2BBA62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820B2-BD46-A373-1670-028D15D97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8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34185-A8DA-514D-32A4-FB7437190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2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4736A1-46BA-CE05-482B-DE669B011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8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EAF56-C15F-5FF1-1E58-8FEBC9D9B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949A4-91B8-2EE7-753C-D90778504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F3A7F-220E-1394-18AA-C4FBC2AF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CA8D4F-0FEE-6AED-2B13-83CCCEE5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23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Cesia Ramos</cp:lastModifiedBy>
  <cp:revision>1</cp:revision>
  <dcterms:created xsi:type="dcterms:W3CDTF">2025-09-30T14:13:24Z</dcterms:created>
  <dcterms:modified xsi:type="dcterms:W3CDTF">2025-09-30T14:19:01Z</dcterms:modified>
  <cp:category/>
</cp:coreProperties>
</file>