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1A95-F909-7A4C-8140-FB63C0E85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933C1-E467-860F-EAB6-60705AFEB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01DC-377B-A86C-92A0-AB0CC637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7A621-0C75-63D1-194A-6525476A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0B9C-2BD4-AC5F-9C2B-833ACD70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4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446F-7E05-BECF-5686-EB49F692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D2866-CCB4-7532-5B71-28D38516E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D229D-F17C-81EA-FD04-3054404A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0B400-C6B3-9E00-F958-C0D8355D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9AD2C-1FDE-2995-9939-C32D9D7E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DFC2B-8BF8-DCE4-A4C5-B20CEDFA5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BD3EF-8E4F-BFA4-D366-3FE50C3B9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B3EE-DBB1-3DAC-FAD7-336CA2BF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FC009-B578-6BA7-D506-3EFFBD08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7EC5-F784-5EB6-C3B9-250513AF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8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1DCF-A7F3-BBD5-B364-F8CE3FE9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E4CB-0F8C-4A15-F1BB-AD610BF8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0E08-AE0B-6E53-2D23-773E379C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D017-68A4-1475-CCE8-41340687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1B3D-78E5-F8EB-EE03-435A0705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7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50D6-7E8A-961E-2EFF-FA61C56A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B9B26-EC47-54B1-5933-720370089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0B124-4307-FA66-A70A-F00BB91E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CC8A8-652F-C522-95D8-2FBD4987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112A8-9C0A-B61F-D7E1-334A318E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2E53-ECEB-E024-74A8-ACCBDFAF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4911-6DF4-0C16-3645-1CDD85234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1EC68-AAC9-7D4F-4605-A084AD56D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CFB7-EC20-BDFA-F778-CA7DECD6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80D0B-127B-E8E1-1AC4-DE724CD5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A49DC-5D25-2F09-1E1A-86CB2A61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7423-3A59-53D6-14C1-4B2B5BCB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2F58F-ED99-5E4A-DA13-1DD1E961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5EB80-AFAD-2948-5613-98406A4FA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A0C8C-6DC4-203C-E4EF-295B26E63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DFAE0-00A6-8430-1C23-4DBE3F4A6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30C40-1F4D-CABA-C39D-EB7C1D04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C91E1-19C1-A792-E409-61ED15FA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A4FC3-877E-8789-72C3-D77E6532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5C84-4EA3-8809-EF74-22756276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97AD3-24C1-3A67-F668-931C7EF3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B099-E18F-A5FD-1A02-7E72C71B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D312-97B6-A705-91BC-AB15286D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2255F-6C5D-1E67-E23B-F8E4D4CD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D8A5B-426C-F204-2B5C-C8077C4E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94F4D-43A3-7146-FCB1-F8037A8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E362-128B-62FC-FF85-C334A7F7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B24F-70F4-EA6A-D129-CEAD6E8C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06CCF-022F-574F-96D9-40E67FE7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671AE-C1B8-E44B-9E37-B25DC85F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68023-06B4-9EEA-F2CA-CA856192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5B2D0-2E95-191B-342E-FD2C88A2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4534-CFE9-254E-1E1A-78866AAF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3651-CC01-4EE4-864D-8FB0889E3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5BAC-6A0A-BB70-C442-6B1827087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6C3B9-9E22-F920-EBF9-D39F4BA1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DD532-F9A0-FA2E-BD40-D6365DE6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84D2D-7520-93CE-0193-0F2211E9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37876-9539-8006-05A6-1103A52B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1DD7-8917-F8F8-9591-B023EAEF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43CC-A762-12F7-D1B9-63C1902CC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0F30B5-A082-0C4F-A3FC-75D87469A61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4D2CA-CCD9-E16A-CF17-1F01F96EC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968A5-D452-867B-DFC5-92C9348F3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DA4F0-34FE-7E4E-9E18-5497F718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riefcase&#10;&#10;Description automatically generated with medium confidence">
            <a:extLst>
              <a:ext uri="{FF2B5EF4-FFF2-40B4-BE49-F238E27FC236}">
                <a16:creationId xmlns:a16="http://schemas.microsoft.com/office/drawing/2014/main" id="{6DE28EEA-79FC-6B01-F68C-2A1FF9332B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B07F8-A5B9-9AEF-28B6-3295CF93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lue shirt&#10;&#10;Description automatically generated with medium confidence">
            <a:extLst>
              <a:ext uri="{FF2B5EF4-FFF2-40B4-BE49-F238E27FC236}">
                <a16:creationId xmlns:a16="http://schemas.microsoft.com/office/drawing/2014/main" id="{5A88CD6C-697C-593A-7D38-5FC57FC269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8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CC69-18C3-712C-E41B-DC80C2017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text with white text&#10;&#10;Description automatically generated">
            <a:extLst>
              <a:ext uri="{FF2B5EF4-FFF2-40B4-BE49-F238E27FC236}">
                <a16:creationId xmlns:a16="http://schemas.microsoft.com/office/drawing/2014/main" id="{DB95255D-D9D9-56CB-A1C7-72C32B21E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DE31-C19C-3FF0-C95A-0F66FE9A0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B490EEA-2192-8791-7A22-C8D447B2C8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F8CE-D96A-4F03-E82B-EF3AB8BAE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696A105-9CF7-5ADC-755D-0B2CE9B76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3DE7-FCB4-C95B-75C6-EE788F9E3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B126E6EB-D656-5E30-E430-410520D53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8D00-13F6-D510-6D73-8230FD4FB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alking&#10;&#10;Description automatically generated">
            <a:extLst>
              <a:ext uri="{FF2B5EF4-FFF2-40B4-BE49-F238E27FC236}">
                <a16:creationId xmlns:a16="http://schemas.microsoft.com/office/drawing/2014/main" id="{96F378D0-3572-AD46-F8BB-9CA7D139EC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4482A-23E8-47E0-269D-FB760FFC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02886A5-D75C-CD98-5393-6B38DD6BF9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3905-04BB-C8E3-1635-5AA13D279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EB90817-6CAC-EE64-CE4A-F7718CC807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7F17F-7783-C632-424D-FF64B5E7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lue background&#10;&#10;Description automatically generated">
            <a:extLst>
              <a:ext uri="{FF2B5EF4-FFF2-40B4-BE49-F238E27FC236}">
                <a16:creationId xmlns:a16="http://schemas.microsoft.com/office/drawing/2014/main" id="{33C33DD3-D7FE-27C5-B106-A2FA5DD19F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1D7E-011E-63CA-C572-68FEC2DB0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24DF9F51-F3CF-7759-4BE1-69F10824C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59EBB-ECE4-D515-28FC-F5926C15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6700F2A-F980-D185-9F2B-FD49F44291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A6A2-CE60-F8CA-B0DC-CC2A7FD0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565C9B30-8996-F874-DB0E-071137FB46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0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1883-F690-D61D-05B4-8A87478F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1E56E7C-77D5-F33F-6B89-D2FBAFBC29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80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DA86-F2AE-02A1-4868-2B455A5B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3435722A-89A6-F78B-BBE8-CB63AD1901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8529-302D-EB4B-497D-E40BAB43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Description automatically generated">
            <a:extLst>
              <a:ext uri="{FF2B5EF4-FFF2-40B4-BE49-F238E27FC236}">
                <a16:creationId xmlns:a16="http://schemas.microsoft.com/office/drawing/2014/main" id="{37B7914C-0CCD-93D1-B694-E25C1D88DB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7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BC770-433B-4E33-F2E4-768E96BFC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chat&#10;&#10;Description automatically generated">
            <a:extLst>
              <a:ext uri="{FF2B5EF4-FFF2-40B4-BE49-F238E27FC236}">
                <a16:creationId xmlns:a16="http://schemas.microsoft.com/office/drawing/2014/main" id="{1C06519E-3646-9D2E-F0CE-C29A47E9D1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5DE9-65A3-1473-E1CE-97EFB0EA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1F2827-D136-E597-F0DC-95C327FB38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48DF0-1C34-F41E-176B-5FF1673C0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D1E00B9-D0DE-C22C-8C3F-58E7C54A78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C8F70-1FC6-557F-027E-0B60C20E1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star on a yellow star&#10;&#10;Description automatically generated">
            <a:extLst>
              <a:ext uri="{FF2B5EF4-FFF2-40B4-BE49-F238E27FC236}">
                <a16:creationId xmlns:a16="http://schemas.microsoft.com/office/drawing/2014/main" id="{80E32D74-208D-B620-6B14-05F11DC14F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9265-587D-889D-61CA-9CBE0A8E0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F4508E5-5EB9-FF05-CB0D-C9D9EF1445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A7E5-0184-9F33-5DD6-1BADEBF6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oat on the waves&#10;&#10;Description automatically generated">
            <a:extLst>
              <a:ext uri="{FF2B5EF4-FFF2-40B4-BE49-F238E27FC236}">
                <a16:creationId xmlns:a16="http://schemas.microsoft.com/office/drawing/2014/main" id="{80E545BD-ECDC-03D2-4D41-16133C2EAF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0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4B218-D80C-A75E-2ADB-F68938963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BFA081B-00B1-A519-D174-7F98CA4528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61173-85EE-CBB6-D3D1-802B797E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1DD435D3-F6BD-6B8C-6904-E5A5C3AD4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1F185-8519-D787-7782-613E4598A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encil&#10;&#10;Description automatically generated">
            <a:extLst>
              <a:ext uri="{FF2B5EF4-FFF2-40B4-BE49-F238E27FC236}">
                <a16:creationId xmlns:a16="http://schemas.microsoft.com/office/drawing/2014/main" id="{504B1B08-3320-F03A-E731-66E4C31B5C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5DCF5-8EB2-A22E-2B19-4BFD8DA8D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up a hill&#10;&#10;Description automatically generated">
            <a:extLst>
              <a:ext uri="{FF2B5EF4-FFF2-40B4-BE49-F238E27FC236}">
                <a16:creationId xmlns:a16="http://schemas.microsoft.com/office/drawing/2014/main" id="{1FDD045C-548E-437F-627A-1D8E0A527F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1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2025-09-22T15:24:17Z</dcterms:created>
  <dcterms:modified xsi:type="dcterms:W3CDTF">2025-09-22T15:55:04Z</dcterms:modified>
</cp:coreProperties>
</file>